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hurrica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Why Hurricanes Are Getting Angrier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The Science Behind Supercharged Storms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MS-ESS2-5, MS-ESS2-6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8th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warm ocean water provides energy for hurricane formation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rising sea surface temperatures intensify hurricanes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how climate patterns affect hurricane strength and frequency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the relationship between ocean temperature and storm damage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Sea Surface Temperature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temperature of the ocean's surface layer, which fuels tropical storms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Rapid Intensification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When a hurricane's wind speed increases by 35+ mph in 24 hours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Storm Surge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Abnormal rise in sea level during a storm, pushed by wind and low pressure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Convection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rising of warm air and sinking of cool air that drives weather patterns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Why are hurricanes getting stronger and more destructive?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The Science Behind Supercharged Storms. Today we'll build a MODEL to discover the answer!</a:t>
            </a:r>
          </a:p>
        </p:txBody>
      </p:sp>
      <p:pic>
        <p:nvPicPr>
          <p:cNvPr id="8" name="Picture 7" descr="landscape-stor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hurrica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Sea Surface Temperature</a:t>
            </a:r>
          </a:p>
          <a:p>
            <a:pPr>
              <a:spcBef>
                <a:spcPts val="600"/>
              </a:spcBef>
              <a:defRPr sz="1600"/>
            </a:pPr>
            <a:r>
              <a:t>     *  Atmospheric Moisture</a:t>
            </a:r>
          </a:p>
          <a:p>
            <a:pPr>
              <a:spcBef>
                <a:spcPts val="600"/>
              </a:spcBef>
              <a:defRPr sz="1600"/>
            </a:pPr>
            <a:r>
              <a:t>     *  Hurricane Wind Speed</a:t>
            </a:r>
          </a:p>
          <a:p>
            <a:pPr>
              <a:spcBef>
                <a:spcPts val="600"/>
              </a:spcBef>
              <a:defRPr sz="1600"/>
            </a:pPr>
            <a:r>
              <a:t>     *  Storm Surge Height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storm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sea surface temperature increases, what do you think happens to the amount of energy available to fuel a hurricane?</a:t>
            </a:r>
          </a:p>
        </p:txBody>
      </p:sp>
      <p:pic>
        <p:nvPicPr>
          <p:cNvPr id="8" name="Picture 7" descr="discussion-storm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Category 1 Storm</a:t>
            </a:r>
          </a:p>
          <a:p>
            <a:pPr>
              <a:defRPr sz="1400"/>
            </a:pPr>
            <a:r>
              <a:t>     Set Sea Surface Temperature to 80°F and Moisture to moderate</a:t>
            </a:r>
          </a:p>
          <a:p>
            <a:pPr>
              <a:spcBef>
                <a:spcPts val="1200"/>
              </a:spcBef>
              <a:defRPr sz="1600" b="1"/>
            </a:pPr>
            <a:r>
              <a:t>Supercharged Storm</a:t>
            </a:r>
          </a:p>
          <a:p>
            <a:pPr>
              <a:defRPr sz="1400"/>
            </a:pPr>
            <a:r>
              <a:t>     Lock Sea Surface Temperature to 90°F and observe rapid intensification</a:t>
            </a:r>
          </a:p>
          <a:p>
            <a:pPr>
              <a:spcBef>
                <a:spcPts val="1200"/>
              </a:spcBef>
              <a:defRPr sz="1600" b="1"/>
            </a:pPr>
            <a:r>
              <a:t>Cool Water Encounter</a:t>
            </a:r>
          </a:p>
          <a:p>
            <a:pPr>
              <a:defRPr sz="1400"/>
            </a:pPr>
            <a:r>
              <a:t>     Start at 90°F then drop to 75°F — watch the hurricane weaken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Hurricanes are heat engines — warm ocean water is their fuel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Just a few degrees of extra ocean warmth dramatically increases storm intensity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Rapid intensification is becoming more common as oceans warm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When hurricanes hit cool water or land, they lose their energy source and weaken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Warmer ocean water provides more energy for hurricanes through evaporation and convection. As climate change heats the oceans, hurricanes have more fuel to intensify rapidly and produce devastating storm surges!</a:t>
            </a:r>
          </a:p>
        </p:txBody>
      </p:sp>
      <p:pic>
        <p:nvPicPr>
          <p:cNvPr id="8" name="Picture 7" descr="cover-hurrica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Hurricane-Resilient Community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coastal community plan that can withstand Category 5 hurricanes based on what your model reveals about storm behavior.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coastal city that experienced a devastating hurricane has hired your team to redesign their community to survive future storms that may be even stronger.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Based on your model, how strong could future hurricanes become?</a:t>
            </a:r>
          </a:p>
          <a:p>
            <a:pPr>
              <a:spcBef>
                <a:spcPts val="400"/>
              </a:spcBef>
              <a:defRPr sz="1300"/>
            </a:pPr>
            <a:r>
              <a:t>     *  What is the most destructive element of a hurricane — wind or water?</a:t>
            </a:r>
          </a:p>
          <a:p>
            <a:pPr>
              <a:spcBef>
                <a:spcPts val="400"/>
              </a:spcBef>
              <a:defRPr sz="1300"/>
            </a:pPr>
            <a:r>
              <a:t>     *  How can building design reduce hurricane damage?</a:t>
            </a:r>
          </a:p>
        </p:txBody>
      </p:sp>
      <p:pic>
        <p:nvPicPr>
          <p:cNvPr id="7" name="Picture 6" descr="stem-resilient-cit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Meteorologists and Climate Scientists study weather patterns and develop forecasting models. Hurricane Hunters fly INTO storms to collect data! They earn $70,000-$120,000/year.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